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adebiportal.kz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://www.wdl.org/ru/" TargetMode="External"/><Relationship Id="rId4" Type="http://schemas.openxmlformats.org/officeDocument/2006/relationships/hyperlink" Target="http://www.kazneb.kz/" TargetMode="Externa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adebiportal.kz/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://www.wdl.org/ru/" TargetMode="External"/><Relationship Id="rId4" Type="http://schemas.openxmlformats.org/officeDocument/2006/relationships/hyperlink" Target="http://www.kazneb.kz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9578263E-4184-4A68-9DB6-2F3343645AC0}"/>
              </a:ext>
            </a:extLst>
          </p:cNvPr>
          <p:cNvSpPr/>
          <p:nvPr/>
        </p:nvSpPr>
        <p:spPr>
          <a:xfrm>
            <a:off x="6634194" y="2347922"/>
            <a:ext cx="1795458" cy="18049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465" t="2071" r="74365" b="70995"/>
          <a:stretch>
            <a:fillRect/>
          </a:stretch>
        </p:blipFill>
        <p:spPr bwMode="auto">
          <a:xfrm>
            <a:off x="285720" y="214290"/>
            <a:ext cx="2143140" cy="1688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0" y="5500702"/>
            <a:ext cx="9144000" cy="13572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            Портал «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Әдебиет</a:t>
            </a:r>
            <a:r>
              <a:rPr lang="ru-RU" dirty="0">
                <a:latin typeface="Arial" pitchFamily="34" charset="0"/>
                <a:cs typeface="Arial" pitchFamily="34" charset="0"/>
              </a:rPr>
              <a:t>» </a:t>
            </a:r>
            <a:r>
              <a:rPr lang="ru-RU" dirty="0"/>
              <a:t>   </a:t>
            </a:r>
            <a:r>
              <a:rPr lang="ru-RU" dirty="0">
                <a:hlinkClick r:id="rId3"/>
              </a:rPr>
              <a:t>http://adebiportal.kz/</a:t>
            </a:r>
            <a:endParaRPr lang="ru-RU" dirty="0"/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            Казахстанская национальная электронная библиотека </a:t>
            </a:r>
            <a:r>
              <a:rPr lang="ru-RU" dirty="0">
                <a:hlinkClick r:id="rId4"/>
              </a:rPr>
              <a:t>http://www.kazneb.kz/</a:t>
            </a:r>
            <a:endParaRPr lang="ru-RU" dirty="0"/>
          </a:p>
          <a:p>
            <a:r>
              <a:rPr lang="ru-RU" dirty="0"/>
              <a:t>               </a:t>
            </a:r>
            <a:r>
              <a:rPr lang="ru-RU" dirty="0">
                <a:latin typeface="Arial" pitchFamily="34" charset="0"/>
                <a:cs typeface="Arial" pitchFamily="34" charset="0"/>
              </a:rPr>
              <a:t>Мировая цифровая библиотека   </a:t>
            </a:r>
            <a:r>
              <a:rPr lang="ru-RU" dirty="0">
                <a:hlinkClick r:id="rId5"/>
              </a:rPr>
              <a:t>http://www.wdl.org/ru/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9206" y="1912133"/>
            <a:ext cx="2987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Весь мир – одна библиотека</a:t>
            </a:r>
            <a:endParaRPr lang="ru-RU" sz="1600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214290"/>
            <a:ext cx="6643702" cy="1571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БУККРОССИНГ </a:t>
            </a:r>
          </a:p>
          <a:p>
            <a:pPr algn="ctr"/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«ЖАҚСЫ КІТАП - ЖАН АЗЫҒЫ»</a:t>
            </a:r>
          </a:p>
          <a:p>
            <a:pPr algn="ctr"/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14744" y="2357430"/>
            <a:ext cx="1795458" cy="17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92877" y="4191815"/>
            <a:ext cx="2428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dirty="0">
                <a:latin typeface="Arial" pitchFamily="34" charset="0"/>
                <a:cs typeface="Arial" pitchFamily="34" charset="0"/>
              </a:rPr>
              <a:t>Выбери понравившуюся </a:t>
            </a:r>
          </a:p>
          <a:p>
            <a:pPr algn="ctr"/>
            <a:r>
              <a:rPr lang="kk-KZ" sz="1200" b="1" dirty="0">
                <a:latin typeface="Arial" pitchFamily="34" charset="0"/>
                <a:cs typeface="Arial" pitchFamily="34" charset="0"/>
              </a:rPr>
              <a:t>ТЕБЕ книгу в электронной библиотеки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1200" b="1" dirty="0">
                <a:latin typeface="Arial" pitchFamily="34" charset="0"/>
                <a:cs typeface="Arial" pitchFamily="34" charset="0"/>
              </a:rPr>
              <a:t>или книгу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1200" b="1" dirty="0">
                <a:latin typeface="Arial" pitchFamily="34" charset="0"/>
                <a:cs typeface="Arial" pitchFamily="34" charset="0"/>
              </a:rPr>
              <a:t> в бумажном переплете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 rot="5400000">
            <a:off x="1285852" y="4786322"/>
            <a:ext cx="392909" cy="964413"/>
          </a:xfrm>
          <a:prstGeom prst="stripedRightArrow">
            <a:avLst>
              <a:gd name="adj1" fmla="val 71467"/>
              <a:gd name="adj2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348" y="2357430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3929058" y="4357694"/>
            <a:ext cx="1376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200" b="1" dirty="0">
                <a:latin typeface="Arial" pitchFamily="34" charset="0"/>
                <a:cs typeface="Arial" pitchFamily="34" charset="0"/>
              </a:rPr>
              <a:t>Прочитай книгу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43702" y="2357430"/>
            <a:ext cx="1785950" cy="178595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6413006" y="4236700"/>
            <a:ext cx="24459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1200" b="1" dirty="0">
                <a:latin typeface="Arial" pitchFamily="34" charset="0"/>
                <a:cs typeface="Arial" pitchFamily="34" charset="0"/>
              </a:rPr>
              <a:t>Напишите свой ПОСТ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1200" b="1" dirty="0">
                <a:latin typeface="Arial" pitchFamily="34" charset="0"/>
                <a:cs typeface="Arial" pitchFamily="34" charset="0"/>
              </a:rPr>
              <a:t> о прочитанной книги </a:t>
            </a:r>
          </a:p>
          <a:p>
            <a:pPr algn="ctr"/>
            <a:r>
              <a:rPr lang="kk-KZ" sz="1200" b="1" dirty="0">
                <a:latin typeface="Arial" pitchFamily="34" charset="0"/>
                <a:cs typeface="Arial" pitchFamily="34" charset="0"/>
              </a:rPr>
              <a:t>и запустите его с хэштегом</a:t>
            </a:r>
          </a:p>
          <a:p>
            <a:pPr algn="ctr"/>
            <a:r>
              <a:rPr lang="en-US" sz="1200" b="1" i="1" dirty="0">
                <a:latin typeface="Arial" pitchFamily="34" charset="0"/>
                <a:cs typeface="Arial" pitchFamily="34" charset="0"/>
              </a:rPr>
              <a:t>#</a:t>
            </a:r>
            <a:r>
              <a:rPr lang="ru-RU" sz="1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smtClean="0">
                <a:latin typeface="Arial" pitchFamily="34" charset="0"/>
                <a:cs typeface="Arial" pitchFamily="34" charset="0"/>
              </a:rPr>
              <a:t>ЖАҚСЫКІТАПЖАНАЗЫҒЫ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2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Изображение выглядит как знак, еда,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EF062A29-019A-4597-B7E8-1711D09378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00364" y="285728"/>
            <a:ext cx="714731" cy="7143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465" t="2071" r="74365" b="70995"/>
          <a:stretch>
            <a:fillRect/>
          </a:stretch>
        </p:blipFill>
        <p:spPr bwMode="auto">
          <a:xfrm>
            <a:off x="142844" y="214290"/>
            <a:ext cx="2143140" cy="1688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0" y="5500702"/>
            <a:ext cx="9144000" cy="13572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«Әдебиет»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порталы </a:t>
            </a:r>
            <a:r>
              <a:rPr lang="ru-RU" dirty="0" smtClean="0"/>
              <a:t>   </a:t>
            </a:r>
            <a:r>
              <a:rPr lang="ru-RU" dirty="0" smtClean="0">
                <a:hlinkClick r:id="rId3"/>
              </a:rPr>
              <a:t>http://adebiportal.kz/</a:t>
            </a:r>
            <a:endParaRPr lang="ru-RU" dirty="0" smtClean="0"/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Қазақстандық ұлттық электронды кітапхана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hlinkClick r:id="rId4"/>
              </a:rPr>
              <a:t>http://www.kazneb.kz/</a:t>
            </a:r>
            <a:endParaRPr lang="ru-RU" dirty="0" smtClean="0"/>
          </a:p>
          <a:p>
            <a:r>
              <a:rPr lang="ru-RU" dirty="0" smtClean="0"/>
              <a:t>            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Әлемдік цифрлы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кітапхана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hlinkClick r:id="rId5"/>
              </a:rPr>
              <a:t>http://www.wdl.org/ru/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857364"/>
            <a:ext cx="2751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Бүкіл әлем – бір кітапхана</a:t>
            </a:r>
            <a:endParaRPr lang="ru-RU" sz="1600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357166"/>
            <a:ext cx="6643702" cy="1428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БУККРОССИНГ </a:t>
            </a:r>
            <a:endParaRPr lang="ru-RU" sz="32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«ЖАҚСЫ КІТАП – ЖАН АЗЫҒЫ»</a:t>
            </a:r>
          </a:p>
          <a:p>
            <a:pPr algn="ctr"/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14744" y="2357430"/>
            <a:ext cx="1795458" cy="17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28596" y="4286256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1200" b="1" dirty="0" smtClean="0">
                <a:latin typeface="Arial" pitchFamily="34" charset="0"/>
                <a:cs typeface="Arial" pitchFamily="34" charset="0"/>
              </a:rPr>
              <a:t>Өзіңе ұнаған электронды немесе қағаз кітапты таңда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Штриховая стрелка вправо 7"/>
          <p:cNvSpPr/>
          <p:nvPr/>
        </p:nvSpPr>
        <p:spPr>
          <a:xfrm rot="5400000">
            <a:off x="1285852" y="4786322"/>
            <a:ext cx="392909" cy="964413"/>
          </a:xfrm>
          <a:prstGeom prst="stripedRightArrow">
            <a:avLst>
              <a:gd name="adj1" fmla="val 71467"/>
              <a:gd name="adj2" fmla="val 5000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348" y="2357430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929058" y="4357694"/>
            <a:ext cx="1128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200" b="1" dirty="0" smtClean="0">
                <a:latin typeface="Arial" pitchFamily="34" charset="0"/>
                <a:cs typeface="Arial" pitchFamily="34" charset="0"/>
              </a:rPr>
              <a:t>Кітапты оқы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4680" y="4429132"/>
            <a:ext cx="26516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#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ЖАҚСЫКІТАП-ЖАН АЗЫҒЫ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kk-KZ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kk-KZ" sz="1200" b="1" dirty="0" smtClean="0">
                <a:latin typeface="Arial" pitchFamily="34" charset="0"/>
                <a:cs typeface="Arial" pitchFamily="34" charset="0"/>
              </a:rPr>
              <a:t>хэштегін қойып, оқыған кітабың</a:t>
            </a:r>
          </a:p>
          <a:p>
            <a:r>
              <a:rPr lang="kk-KZ" sz="1200" b="1" dirty="0" smtClean="0">
                <a:latin typeface="Arial" pitchFamily="34" charset="0"/>
                <a:cs typeface="Arial" pitchFamily="34" charset="0"/>
              </a:rPr>
              <a:t>туралы пост жаз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 descr="Изображение выглядит как знак, еда, рису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EF062A29-019A-4597-B7E8-1711D09378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43240" y="428604"/>
            <a:ext cx="714731" cy="71438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9578263E-4184-4A68-9DB6-2F3343645AC0}"/>
              </a:ext>
            </a:extLst>
          </p:cNvPr>
          <p:cNvSpPr/>
          <p:nvPr/>
        </p:nvSpPr>
        <p:spPr>
          <a:xfrm>
            <a:off x="6786578" y="2357430"/>
            <a:ext cx="1795458" cy="18049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86578" y="2357430"/>
            <a:ext cx="1785950" cy="178595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127</Words>
  <Application>Microsoft Office PowerPoint</Application>
  <PresentationFormat>Экран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 Windows</cp:lastModifiedBy>
  <cp:revision>10</cp:revision>
  <dcterms:created xsi:type="dcterms:W3CDTF">2020-03-17T04:14:02Z</dcterms:created>
  <dcterms:modified xsi:type="dcterms:W3CDTF">2020-03-17T08:54:16Z</dcterms:modified>
</cp:coreProperties>
</file>